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0" r:id="rId4"/>
    <p:sldId id="261" r:id="rId5"/>
    <p:sldId id="262" r:id="rId6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5" d="100"/>
          <a:sy n="115" d="100"/>
        </p:scale>
        <p:origin x="378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02:57.794" v="24" actId="790"/>
      <pc:docMkLst>
        <pc:docMk/>
      </pc:docMkLst>
      <pc:sldChg chg="modSp modNotes">
        <pc:chgData name="Fake Test User" userId="SID-0" providerId="Test" clId="FakeClientId" dt="2018-11-27T09:02:57.794" v="24" actId="790"/>
        <pc:sldMkLst>
          <pc:docMk/>
          <pc:sldMk cId="173668550" sldId="258"/>
        </pc:sldMkLst>
        <pc:spChg chg="mod">
          <ac:chgData name="Fake Test User" userId="SID-0" providerId="Test" clId="FakeClientId" dt="2018-11-27T08:56:53.799" v="6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56:53.799" v="6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6:57.768" v="7" actId="790"/>
        <pc:sldMkLst>
          <pc:docMk/>
          <pc:sldMk cId="1153074785" sldId="259"/>
        </pc:sldMkLst>
        <pc:spChg chg="mod">
          <ac:chgData name="Fake Test User" userId="SID-0" providerId="Test" clId="FakeClientId" dt="2018-11-27T08:56:57.768" v="7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56:57.768" v="7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7:01.846" v="8" actId="790"/>
        <pc:sldMkLst>
          <pc:docMk/>
          <pc:sldMk cId="840374242" sldId="260"/>
        </pc:sldMkLst>
        <pc:spChg chg="mod">
          <ac:chgData name="Fake Test User" userId="SID-0" providerId="Test" clId="FakeClientId" dt="2018-11-27T08:57:01.846" v="8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57:01.846" v="8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5:29.680" v="5" actId="790"/>
        <pc:sldMkLst>
          <pc:docMk/>
          <pc:sldMk cId="3714522614" sldId="263"/>
        </pc:sldMkLst>
        <pc:spChg chg="mod">
          <ac:chgData name="Fake Test User" userId="SID-0" providerId="Test" clId="FakeClientId" dt="2018-11-27T08:55:20.586" v="4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55:29.680" v="5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5:10.791" v="3" actId="790"/>
        <pc:sldMkLst>
          <pc:docMk/>
          <pc:sldMk cId="4003618854" sldId="264"/>
        </pc:sldMkLst>
        <pc:spChg chg="mod">
          <ac:chgData name="Fake Test User" userId="SID-0" providerId="Test" clId="FakeClientId" dt="2018-11-27T08:55:10.791" v="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55:10.791" v="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5:04.588" v="2" actId="790"/>
        <pc:sldMkLst>
          <pc:docMk/>
          <pc:sldMk cId="236976409" sldId="265"/>
        </pc:sldMkLst>
        <pc:spChg chg="mod">
          <ac:chgData name="Fake Test User" userId="SID-0" providerId="Test" clId="FakeClientId" dt="2018-11-27T08:55:04.588" v="2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55:04.588" v="2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4:59.244" v="1" actId="790"/>
        <pc:sldMkLst>
          <pc:docMk/>
          <pc:sldMk cId="3596815891" sldId="266"/>
        </pc:sldMkLst>
        <pc:spChg chg="mod">
          <ac:chgData name="Fake Test User" userId="SID-0" providerId="Test" clId="FakeClientId" dt="2018-11-27T08:54:59.244" v="1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54:59.244" v="1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4:50.651" v="0" actId="790"/>
        <pc:sldMkLst>
          <pc:docMk/>
          <pc:sldMk cId="1484067023" sldId="267"/>
        </pc:sldMkLst>
        <pc:spChg chg="mod">
          <ac:chgData name="Fake Test User" userId="SID-0" providerId="Test" clId="FakeClientId" dt="2018-11-27T08:54:50.651" v="0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54:50.651" v="0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9:01:54.830" v="21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58:49.543" v="10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59:21.680" v="11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14.489" v="14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09.974" v="13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19.301" v="15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24.738" v="16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9:01:24.738" v="16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24.738" v="16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24.738" v="16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24.738" v="16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33.831" v="17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9:01:33.831" v="17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33.831" v="17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33.831" v="17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37.472" v="18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44.315" v="19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50.377" v="20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54.830" v="21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>
              <a:solidFill>
                <a:schemeClr val="tx2"/>
              </a:solidFill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574301-0B60-479D-8904-A7D09069C3C7}" type="datetime1">
              <a:rPr lang="sl-SI" smtClean="0">
                <a:solidFill>
                  <a:schemeClr val="tx2"/>
                </a:solidFill>
              </a:rPr>
              <a:t>3. 09. 2019</a:t>
            </a:fld>
            <a:endParaRPr lang="sl-SI">
              <a:solidFill>
                <a:schemeClr val="tx2"/>
              </a:solidFill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17D5FAD-66EF-44B1-B2F4-65523468ECFE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sl-SI" noProof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sl-SI" noProof="0" smtClean="0"/>
              <a:pPr rtl="0"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157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 descr="Kup knjig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o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noProof="0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Slika 8" descr="Kup knji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otnik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l-SI" noProof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C5A819-1184-4CD9-818B-9B3069E7FEAD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D94B12-5C59-4B9A-A794-454FCF0DB06B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B1422-8C5C-42E5-98E1-3A701CF3B791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8464AA-9B1B-4392-B609-B95CD6602DCF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o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noProof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o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Kup knji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1F7146-AC95-47B6-B45A-A0EBBD2014E2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02BF1-D0E7-4841-B58F-193CEB1FA3D0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729DA-DABC-4577-A700-59044435B84C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C64BB5-F371-4826-B7D8-E2CF87CFD7DB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93639-8D7F-4215-A805-E3CA8BFD4A23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B5BD90-0F76-49C4-AA0D-8E4F5CF0398C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35E2F-723B-4A7B-A96B-5A6076B95257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o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noProof="0"/>
            </a:p>
          </p:txBody>
        </p:sp>
        <p:sp>
          <p:nvSpPr>
            <p:cNvPr id="8" name="Pravoko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noProof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ADEFABA4-E58E-4ED0-81A1-53EC90F9A634}" type="datetime1">
              <a:rPr lang="sl-SI" noProof="0" smtClean="0"/>
              <a:t>3. 09. 2019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60398" y="1268760"/>
            <a:ext cx="7008574" cy="1296418"/>
          </a:xfrm>
        </p:spPr>
        <p:txBody>
          <a:bodyPr rtlCol="0">
            <a:normAutofit/>
          </a:bodyPr>
          <a:lstStyle/>
          <a:p>
            <a:pPr rtl="0"/>
            <a:r>
              <a:rPr lang="sl-SI" sz="8500" b="1" dirty="0" smtClean="0"/>
              <a:t>ODSTOTKI</a:t>
            </a:r>
            <a:endParaRPr lang="sl-SI" sz="8500" b="1" dirty="0"/>
          </a:p>
        </p:txBody>
      </p:sp>
      <p:pic>
        <p:nvPicPr>
          <p:cNvPr id="1026" name="Picture 2" descr="Rezultat iskanja slik za jog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2852936"/>
            <a:ext cx="2194421" cy="21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zniÅ¾an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2852936"/>
            <a:ext cx="2194421" cy="21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510" y="2852935"/>
            <a:ext cx="1027040" cy="21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65820" y="235968"/>
            <a:ext cx="1084303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Na košarkarskem treningu je </a:t>
            </a: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Matic</a:t>
            </a: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metal</a:t>
            </a: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 </a:t>
            </a:r>
            <a:r>
              <a:rPr kumimoji="0" lang="sl-SI" altLang="sl-SI" sz="2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25-krat </a:t>
            </a: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na koš in zadel </a:t>
            </a:r>
            <a:r>
              <a:rPr kumimoji="0" lang="sl-SI" altLang="sl-SI" sz="2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8 metov</a:t>
            </a: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Njegov prijatelj </a:t>
            </a: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Jaka</a:t>
            </a: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je metal </a:t>
            </a:r>
            <a:r>
              <a:rPr kumimoji="0" lang="sl-SI" altLang="sl-SI" sz="25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20-krat </a:t>
            </a:r>
            <a:r>
              <a:rPr kumimoji="0" lang="sl-SI" altLang="sl-SI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in bil zadel </a:t>
            </a:r>
            <a:r>
              <a:rPr kumimoji="0" lang="sl-SI" altLang="sl-SI" sz="25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6 metov</a:t>
            </a:r>
            <a:r>
              <a:rPr kumimoji="0" lang="sl-SI" altLang="sl-SI" sz="25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2500" dirty="0" smtClean="0"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500" dirty="0" smtClean="0">
                <a:cs typeface="Arial" panose="020B0604020202020204" pitchFamily="34" charset="0"/>
              </a:rPr>
              <a:t>Kateri ima večji delež zadetih metov?</a:t>
            </a:r>
            <a:endParaRPr kumimoji="0" lang="sl-SI" altLang="sl-SI" sz="25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64" y="2996952"/>
            <a:ext cx="4032448" cy="20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Ulomke primerjamo. Zaradi lažje primerjave ulomke velikokrat </a:t>
            </a:r>
            <a:r>
              <a:rPr lang="sl-SI" b="1" dirty="0">
                <a:solidFill>
                  <a:srgbClr val="FF0000"/>
                </a:solidFill>
              </a:rPr>
              <a:t>razširimo na imenovalec 100</a:t>
            </a:r>
            <a:r>
              <a:rPr lang="sl-SI" dirty="0"/>
              <a:t>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pl-PL" dirty="0"/>
              <a:t>Ko z ulomki ponazarjamo </a:t>
            </a:r>
            <a:r>
              <a:rPr lang="pl-PL" b="1" dirty="0"/>
              <a:t>deleže, ulomke z imenovalcem 100 zapišemo z </a:t>
            </a:r>
            <a:r>
              <a:rPr lang="pl-PL" b="1" dirty="0" smtClean="0">
                <a:solidFill>
                  <a:srgbClr val="FF0000"/>
                </a:solidFill>
              </a:rPr>
              <a:t>odstotki</a:t>
            </a:r>
            <a:r>
              <a:rPr lang="pl-PL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0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ZAPOMNI SI!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876" y="1772815"/>
            <a:ext cx="8280920" cy="47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04" y="332656"/>
            <a:ext cx="1112188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stavitev »Dobrodošli nazaj v šoli«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1_TF03460615" id="{AB02E382-0048-42ED-A462-1A3F1874F06D}" vid="{A62443EC-084D-4F74-987C-FBD77CB76ACA}"/>
    </a:ext>
  </a:extLst>
</a:theme>
</file>

<file path=ppt/theme/theme2.xml><?xml version="1.0" encoding="utf-8"?>
<a:theme xmlns:a="http://schemas.openxmlformats.org/drawingml/2006/main" name="Officeova 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»Dobrodošli nazaj v šoli«</Template>
  <TotalTime>25</TotalTime>
  <Words>39</Words>
  <Application>Microsoft Office PowerPoint</Application>
  <PresentationFormat>Po meri</PresentationFormat>
  <Paragraphs>11</Paragraphs>
  <Slides>5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Predstavitev »Dobrodošli nazaj v šoli«</vt:lpstr>
      <vt:lpstr>ODSTOTKI</vt:lpstr>
      <vt:lpstr>PowerPointova predstavitev</vt:lpstr>
      <vt:lpstr>PowerPointova predstavitev</vt:lpstr>
      <vt:lpstr>ZAPOMNI SI!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ODSTOTKI</dc:title>
  <dc:creator>Administrator</dc:creator>
  <cp:lastModifiedBy>Uporabnik</cp:lastModifiedBy>
  <cp:revision>3</cp:revision>
  <dcterms:created xsi:type="dcterms:W3CDTF">2019-09-03T05:12:36Z</dcterms:created>
  <dcterms:modified xsi:type="dcterms:W3CDTF">2019-09-03T05:41:45Z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