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8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dirty="0"/>
              <a:pPr/>
              <a:t>3/18/2020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dirty="0"/>
              <a:pPr/>
              <a:t>3/18/2020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3/18/2020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dirty="0"/>
              <a:pPr/>
              <a:t>3/18/2020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dirty="0"/>
              <a:pPr/>
              <a:t>3/18/2020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dirty="0"/>
              <a:pPr/>
              <a:t>3/18/2020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dirty="0"/>
              <a:pPr/>
              <a:t>3/18/2020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3/18/2020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dirty="0"/>
              <a:pPr/>
              <a:t>3/18/2020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dirty="0"/>
              <a:pPr/>
              <a:t>3/18/2020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dirty="0"/>
              <a:pPr/>
              <a:t>3/18/2020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dirty="0"/>
              <a:pPr/>
              <a:t>3/18/2020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dirty="0"/>
              <a:pPr/>
              <a:t>3/18/2020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8C79C5D-2A6F-F04D-97DA-BEF2467B64E4}" type="datetimeFigureOut">
              <a:rPr lang="en-US" dirty="0"/>
              <a:pPr/>
              <a:t>3/18/2020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dirty="0"/>
              <a:pPr/>
              <a:t>3/18/2020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3" r:id="rId9"/>
    <p:sldLayoutId id="2147483657" r:id="rId10"/>
    <p:sldLayoutId id="2147483666" r:id="rId11"/>
    <p:sldLayoutId id="2147483661" r:id="rId12"/>
    <p:sldLayoutId id="2147483658" r:id="rId13"/>
    <p:sldLayoutId id="2147483659" r:id="rId1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D149-8C6B-446C-897F-15FBBF63C3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0002" y="639097"/>
            <a:ext cx="4961534" cy="3781101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sl-SI" sz="4600" dirty="0"/>
              <a:t>PRIKAZ PODATKOV </a:t>
            </a:r>
            <a:br>
              <a:rPr lang="sl-SI" sz="4600" dirty="0"/>
            </a:br>
            <a:br>
              <a:rPr lang="sl-SI" sz="4600" dirty="0"/>
            </a:br>
            <a:r>
              <a:rPr lang="sl-SI" sz="4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 STOLPČNIM IN </a:t>
            </a:r>
            <a:br>
              <a:rPr lang="sl-SI" sz="4600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sl-SI" sz="4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BLOČNIM DIAGRAMOM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183424-0CCE-4582-8FC9-F8B22FBCCE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4961535" cy="785656"/>
          </a:xfrm>
        </p:spPr>
        <p:txBody>
          <a:bodyPr>
            <a:normAutofit/>
          </a:bodyPr>
          <a:lstStyle/>
          <a:p>
            <a:r>
              <a:rPr lang="sl-SI" dirty="0"/>
              <a:t>7. RAZRED</a:t>
            </a:r>
          </a:p>
        </p:txBody>
      </p:sp>
      <p:pic>
        <p:nvPicPr>
          <p:cNvPr id="1026" name="Picture 2" descr="Rezultat iskanja slik za statistics">
            <a:extLst>
              <a:ext uri="{FF2B5EF4-FFF2-40B4-BE49-F238E27FC236}">
                <a16:creationId xmlns:a16="http://schemas.microsoft.com/office/drawing/2014/main" id="{9B487D85-7A4D-4ED3-A075-57B69A4402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6" r="21561"/>
          <a:stretch/>
        </p:blipFill>
        <p:spPr bwMode="auto">
          <a:xfrm>
            <a:off x="6100916" y="10"/>
            <a:ext cx="6091084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77761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1407E-5B47-4BC4-ADA8-B5BC7115D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1. ZBIRANJE PODATKOV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9C73B6-E9E2-4C38-AFE1-9E1317D0B2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2" y="1802837"/>
            <a:ext cx="10554574" cy="3636511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sl-SI" sz="3000" dirty="0"/>
              <a:t>Podatke potrebujemo, ko želimo nekaj izračunati.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sl-SI" sz="3000" dirty="0"/>
              <a:t>Da lahko računamo, moramo podatke najprej zbrati.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sl-SI" sz="3000" dirty="0"/>
              <a:t>Zbiramo jih lahko z </a:t>
            </a:r>
            <a:r>
              <a:rPr lang="sl-SI" sz="3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anketo, vprašalnikom</a:t>
            </a:r>
            <a:r>
              <a:rPr lang="sl-SI" sz="30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6714434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E703E-D696-41B8-B0C5-EA12E861B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2. PREGLEDNICA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554A87E-A566-4FDD-99FF-A287C42794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424" y="510932"/>
            <a:ext cx="10554574" cy="3636511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sl-SI" sz="3000" dirty="0"/>
              <a:t>Zbrane podatke zberemo </a:t>
            </a:r>
            <a:r>
              <a:rPr lang="sl-SI" sz="3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v preglednico.</a:t>
            </a:r>
          </a:p>
        </p:txBody>
      </p:sp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0B1ABE03-2359-412D-8645-2461EEFED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325" y="3429000"/>
            <a:ext cx="2233613" cy="2757488"/>
          </a:xfrm>
          <a:prstGeom prst="rect">
            <a:avLst/>
          </a:prstGeom>
        </p:spPr>
      </p:pic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CD4F5AAA-2C11-4A7B-A2C6-4C7773666D80}"/>
              </a:ext>
            </a:extLst>
          </p:cNvPr>
          <p:cNvSpPr/>
          <p:nvPr/>
        </p:nvSpPr>
        <p:spPr>
          <a:xfrm>
            <a:off x="2174033" y="2565918"/>
            <a:ext cx="3001974" cy="2039638"/>
          </a:xfrm>
          <a:prstGeom prst="cloudCallout">
            <a:avLst>
              <a:gd name="adj1" fmla="val -60752"/>
              <a:gd name="adj2" fmla="val 32475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700" b="1" dirty="0"/>
              <a:t>S preglednico prikaži, kaj si počel danes</a:t>
            </a:r>
          </a:p>
          <a:p>
            <a:pPr algn="ctr"/>
            <a:r>
              <a:rPr lang="sl-SI" sz="1700" b="1" dirty="0"/>
              <a:t>(00.00-24.00).</a:t>
            </a:r>
          </a:p>
          <a:p>
            <a:pPr algn="ctr"/>
            <a:r>
              <a:rPr lang="sl-SI" sz="1700" b="1" dirty="0"/>
              <a:t>NARIŠI V ZVEZEK.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80744EA-E409-4B65-92FD-82AD5FECE6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168"/>
          <a:stretch/>
        </p:blipFill>
        <p:spPr>
          <a:xfrm rot="16200000">
            <a:off x="6792936" y="1758580"/>
            <a:ext cx="3529572" cy="5613709"/>
          </a:xfrm>
          <a:prstGeom prst="rect">
            <a:avLst/>
          </a:prstGeom>
          <a:effectLst>
            <a:outerShdw blurRad="63500" dist="50800" dir="5400000" sx="47000" sy="47000" algn="ctr" rotWithShape="0">
              <a:srgbClr val="000000">
                <a:alpha val="55000"/>
              </a:srgbClr>
            </a:outerShdw>
            <a:reflection blurRad="1270000" stA="45000" endPos="650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788210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911D7-6373-4E8E-8CBC-FEDCB3B59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3. STOLPČNI DIAGRAM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28EACA-F0D6-42C3-B2D6-A6FF84C512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4523" y="2413330"/>
            <a:ext cx="3210500" cy="3636511"/>
          </a:xfrm>
          <a:solidFill>
            <a:schemeClr val="accent1">
              <a:lumMod val="50000"/>
            </a:schemeClr>
          </a:solidFill>
        </p:spPr>
        <p:txBody>
          <a:bodyPr>
            <a:normAutofit/>
          </a:bodyPr>
          <a:lstStyle/>
          <a:p>
            <a:pPr>
              <a:buFont typeface="+mj-lt"/>
              <a:buAutoNum type="arabicPeriod"/>
            </a:pPr>
            <a:r>
              <a:rPr lang="sl-SI" sz="2200" dirty="0"/>
              <a:t>Na vodoravno os narišemo dejavnosti.</a:t>
            </a:r>
          </a:p>
          <a:p>
            <a:pPr>
              <a:buFont typeface="+mj-lt"/>
              <a:buAutoNum type="arabicPeriod"/>
            </a:pPr>
            <a:r>
              <a:rPr lang="sl-SI" sz="2200" dirty="0"/>
              <a:t>Stolpci naj bodo enako široki, razmik med njimi mora biti enak.</a:t>
            </a:r>
          </a:p>
        </p:txBody>
      </p:sp>
      <p:pic>
        <p:nvPicPr>
          <p:cNvPr id="5" name="Picture 4" descr="A close up of a whiteboard&#10;&#10;Description automatically generated">
            <a:extLst>
              <a:ext uri="{FF2B5EF4-FFF2-40B4-BE49-F238E27FC236}">
                <a16:creationId xmlns:a16="http://schemas.microsoft.com/office/drawing/2014/main" id="{8D742B36-AB53-41E4-BD49-36DBC030D5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7923" y="2052360"/>
            <a:ext cx="6537678" cy="43584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52940B55-9DDC-4A51-8E17-3C8EACAAD3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756" y="4871612"/>
            <a:ext cx="1490133" cy="1839631"/>
          </a:xfrm>
          <a:prstGeom prst="rect">
            <a:avLst/>
          </a:prstGeom>
        </p:spPr>
      </p:pic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38C68FA4-F275-4884-A19C-0A864851322D}"/>
              </a:ext>
            </a:extLst>
          </p:cNvPr>
          <p:cNvSpPr/>
          <p:nvPr/>
        </p:nvSpPr>
        <p:spPr>
          <a:xfrm>
            <a:off x="-19427" y="3322338"/>
            <a:ext cx="1490133" cy="1107164"/>
          </a:xfrm>
          <a:prstGeom prst="cloudCallout">
            <a:avLst>
              <a:gd name="adj1" fmla="val 18793"/>
              <a:gd name="adj2" fmla="val 98751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700" b="1" dirty="0"/>
              <a:t>NARIŠI V ZVEZEK.</a:t>
            </a:r>
          </a:p>
        </p:txBody>
      </p:sp>
    </p:spTree>
    <p:extLst>
      <p:ext uri="{BB962C8B-B14F-4D97-AF65-F5344CB8AC3E}">
        <p14:creationId xmlns:p14="http://schemas.microsoft.com/office/powerpoint/2010/main" val="7565356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911D7-6373-4E8E-8CBC-FEDCB3B59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3. STOLPČNI DIAGRAM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28EACA-F0D6-42C3-B2D6-A6FF84C512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0000" y="2341335"/>
            <a:ext cx="3953911" cy="4152195"/>
          </a:xfrm>
          <a:solidFill>
            <a:schemeClr val="accent1">
              <a:lumMod val="50000"/>
            </a:schemeClr>
          </a:solidFill>
        </p:spPr>
        <p:txBody>
          <a:bodyPr>
            <a:normAutofit/>
          </a:bodyPr>
          <a:lstStyle/>
          <a:p>
            <a:pPr>
              <a:buFont typeface="+mj-lt"/>
              <a:buAutoNum type="arabicPeriod"/>
            </a:pPr>
            <a:r>
              <a:rPr lang="sl-SI" sz="2200" dirty="0"/>
              <a:t>Na </a:t>
            </a:r>
            <a:r>
              <a:rPr lang="sl-SI" sz="2200" b="1" dirty="0">
                <a:solidFill>
                  <a:srgbClr val="FFC000"/>
                </a:solidFill>
              </a:rPr>
              <a:t>navpično os </a:t>
            </a:r>
            <a:r>
              <a:rPr lang="sl-SI" sz="2200" dirty="0"/>
              <a:t>nanesemo </a:t>
            </a:r>
            <a:r>
              <a:rPr lang="sl-SI" sz="2200" b="1" dirty="0">
                <a:solidFill>
                  <a:srgbClr val="FFC000"/>
                </a:solidFill>
              </a:rPr>
              <a:t>ŠTEVILO UR</a:t>
            </a:r>
            <a:r>
              <a:rPr lang="sl-SI" sz="2200" dirty="0"/>
              <a:t>.</a:t>
            </a:r>
          </a:p>
          <a:p>
            <a:pPr>
              <a:buFont typeface="+mj-lt"/>
              <a:buAutoNum type="arabicPeriod"/>
            </a:pPr>
            <a:r>
              <a:rPr lang="sl-SI" sz="2200" dirty="0"/>
              <a:t>Pogledamo, koliko ur je največ (11 ur). Zato se odločimo narisati najvišji stolpec recimo 12 ur.</a:t>
            </a:r>
          </a:p>
          <a:p>
            <a:pPr>
              <a:buFont typeface="+mj-lt"/>
              <a:buAutoNum type="arabicPeriod"/>
            </a:pPr>
            <a:r>
              <a:rPr lang="sl-SI" sz="2200" dirty="0"/>
              <a:t>Narišemo stolpce in jih pobarvamo.</a:t>
            </a: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55508607-7B69-413A-8473-9FAC8AFB02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67" r="19273"/>
          <a:stretch/>
        </p:blipFill>
        <p:spPr>
          <a:xfrm rot="16200000">
            <a:off x="6312606" y="1086337"/>
            <a:ext cx="4152194" cy="64967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F88C557A-D953-4175-9EC4-DBCC923099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8279" y="1996462"/>
            <a:ext cx="1490133" cy="1839631"/>
          </a:xfrm>
          <a:prstGeom prst="rect">
            <a:avLst/>
          </a:prstGeom>
        </p:spPr>
      </p:pic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F62689D0-DB17-42D1-99F0-07168A56D52C}"/>
              </a:ext>
            </a:extLst>
          </p:cNvPr>
          <p:cNvSpPr/>
          <p:nvPr/>
        </p:nvSpPr>
        <p:spPr>
          <a:xfrm>
            <a:off x="10102096" y="447188"/>
            <a:ext cx="1490133" cy="1107164"/>
          </a:xfrm>
          <a:prstGeom prst="cloudCallout">
            <a:avLst>
              <a:gd name="adj1" fmla="val 18793"/>
              <a:gd name="adj2" fmla="val 98751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700" b="1" dirty="0"/>
              <a:t>NARIŠI V ZVEZEK.</a:t>
            </a:r>
          </a:p>
        </p:txBody>
      </p:sp>
    </p:spTree>
    <p:extLst>
      <p:ext uri="{BB962C8B-B14F-4D97-AF65-F5344CB8AC3E}">
        <p14:creationId xmlns:p14="http://schemas.microsoft.com/office/powerpoint/2010/main" val="19514337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E703E-D696-41B8-B0C5-EA12E861B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578" y="499761"/>
            <a:ext cx="10571998" cy="970450"/>
          </a:xfrm>
        </p:spPr>
        <p:txBody>
          <a:bodyPr/>
          <a:lstStyle/>
          <a:p>
            <a:r>
              <a:rPr lang="sl-SI" dirty="0"/>
              <a:t>4. BLOČNI DIAGRAM (prikaz z vrsticami)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554A87E-A566-4FDD-99FF-A287C42794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290" y="744198"/>
            <a:ext cx="10554574" cy="3636511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sl-SI" sz="3000" dirty="0"/>
              <a:t>Zamenjamo osi. Na vodoravno narišemo število ur, na navpično pa dejavnosti.</a:t>
            </a:r>
            <a:endParaRPr lang="sl-SI" sz="30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B13940-B03E-4A36-91DB-881EBB705B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8" t="9054" r="-878" b="617"/>
          <a:stretch/>
        </p:blipFill>
        <p:spPr>
          <a:xfrm rot="16200000">
            <a:off x="6661664" y="2308264"/>
            <a:ext cx="3847395" cy="4633763"/>
          </a:xfrm>
          <a:prstGeom prst="rect">
            <a:avLst/>
          </a:prstGeom>
        </p:spPr>
      </p:pic>
      <p:pic>
        <p:nvPicPr>
          <p:cNvPr id="10" name="Picture 9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ECD02247-1119-4E1F-A25A-1D35CDE019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156" y="4822819"/>
            <a:ext cx="1490133" cy="1839631"/>
          </a:xfrm>
          <a:prstGeom prst="rect">
            <a:avLst/>
          </a:prstGeom>
        </p:spPr>
      </p:pic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6C8A1F6D-D571-4D22-859F-E096DDE36308}"/>
              </a:ext>
            </a:extLst>
          </p:cNvPr>
          <p:cNvSpPr/>
          <p:nvPr/>
        </p:nvSpPr>
        <p:spPr>
          <a:xfrm>
            <a:off x="386973" y="3273545"/>
            <a:ext cx="1490133" cy="1107164"/>
          </a:xfrm>
          <a:prstGeom prst="cloudCallout">
            <a:avLst>
              <a:gd name="adj1" fmla="val 18793"/>
              <a:gd name="adj2" fmla="val 98751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700" b="1" dirty="0"/>
              <a:t>NARIŠI V ZVEZEK.</a:t>
            </a:r>
          </a:p>
        </p:txBody>
      </p:sp>
    </p:spTree>
    <p:extLst>
      <p:ext uri="{BB962C8B-B14F-4D97-AF65-F5344CB8AC3E}">
        <p14:creationId xmlns:p14="http://schemas.microsoft.com/office/powerpoint/2010/main" val="33575031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D7265-BCD0-42C3-AF5E-4F20DF6A2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UČNI LIST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E6E940-F9FC-4619-AE3D-03FF2E3DF9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2" y="2222287"/>
            <a:ext cx="10387353" cy="3636511"/>
          </a:xfrm>
        </p:spPr>
        <p:txBody>
          <a:bodyPr>
            <a:normAutofit/>
          </a:bodyPr>
          <a:lstStyle/>
          <a:p>
            <a:r>
              <a:rPr lang="sl-SI" sz="3300" dirty="0"/>
              <a:t>Rešite naloge na učnem listu, ki ste ga dobili.</a:t>
            </a:r>
          </a:p>
          <a:p>
            <a:r>
              <a:rPr lang="sl-SI" sz="3300" dirty="0"/>
              <a:t>Nahajajo se približno nekje na straneh 100 – 105. Rešite, kar imate.</a:t>
            </a:r>
          </a:p>
          <a:p>
            <a:r>
              <a:rPr lang="sl-SI" sz="3300" dirty="0"/>
              <a:t>Slike rešitev pošljite do </a:t>
            </a:r>
            <a:r>
              <a:rPr lang="sl-SI" sz="3300" b="1" dirty="0">
                <a:solidFill>
                  <a:srgbClr val="FFC000"/>
                </a:solidFill>
              </a:rPr>
              <a:t>četrtka, do 24h </a:t>
            </a:r>
            <a:r>
              <a:rPr lang="sl-SI" sz="3300" dirty="0"/>
              <a:t>na moj </a:t>
            </a:r>
          </a:p>
          <a:p>
            <a:pPr marL="0" indent="0">
              <a:buNone/>
            </a:pPr>
            <a:r>
              <a:rPr lang="sl-SI" sz="3300" dirty="0"/>
              <a:t>   e-mail.</a:t>
            </a:r>
          </a:p>
        </p:txBody>
      </p:sp>
    </p:spTree>
    <p:extLst>
      <p:ext uri="{BB962C8B-B14F-4D97-AF65-F5344CB8AC3E}">
        <p14:creationId xmlns:p14="http://schemas.microsoft.com/office/powerpoint/2010/main" val="386282724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8664B0"/>
      </a:accent1>
      <a:accent2>
        <a:srgbClr val="D75BCD"/>
      </a:accent2>
      <a:accent3>
        <a:srgbClr val="E54D86"/>
      </a:accent3>
      <a:accent4>
        <a:srgbClr val="DE4547"/>
      </a:accent4>
      <a:accent5>
        <a:srgbClr val="F16E40"/>
      </a:accent5>
      <a:accent6>
        <a:srgbClr val="EB9C5A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7AF46513-5B0D-4B03-9323-32F3F0BFC9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194</Words>
  <Application>Microsoft Office PowerPoint</Application>
  <PresentationFormat>Widescreen</PresentationFormat>
  <Paragraphs>28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Century Gothic</vt:lpstr>
      <vt:lpstr>Wingdings 2</vt:lpstr>
      <vt:lpstr>Quotable</vt:lpstr>
      <vt:lpstr>PRIKAZ PODATKOV   S STOLPČNIM IN  BLOČNIM DIAGRAMOM</vt:lpstr>
      <vt:lpstr>1. ZBIRANJE PODATKOV</vt:lpstr>
      <vt:lpstr>2. PREGLEDNICA</vt:lpstr>
      <vt:lpstr>3. STOLPČNI DIAGRAM</vt:lpstr>
      <vt:lpstr>3. STOLPČNI DIAGRAM</vt:lpstr>
      <vt:lpstr>4. BLOČNI DIAGRAM (prikaz z vrsticami)</vt:lpstr>
      <vt:lpstr>UČNI LIST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PRIKAZ PODATKOV   S STOLPČNIM IN  BLOČNIM DIAGRAMOM</dc:title>
  <dc:creator>Marijana Fidel</dc:creator>
  <cp:lastModifiedBy>Marijana Fidel</cp:lastModifiedBy>
  <cp:revision>5</cp:revision>
  <dcterms:created xsi:type="dcterms:W3CDTF">2020-03-18T10:41:04Z</dcterms:created>
  <dcterms:modified xsi:type="dcterms:W3CDTF">2020-03-18T11:46:18Z</dcterms:modified>
</cp:coreProperties>
</file>