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ucbeniki.sio.si/matematika7/780/index5.html" TargetMode="External"/><Relationship Id="rId2" Type="http://schemas.openxmlformats.org/officeDocument/2006/relationships/hyperlink" Target="https://eucbeniki.sio.si/matematika7/780/index4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98394-03A2-48A2-B781-FBFF280949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KOMBINATORIKA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D8627C-9D83-4BBC-BB9A-2AEA4500A5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6053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29000-7A69-4AD8-A2CB-1D84E9E7B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Domača naloga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7A1EC-1BD3-4042-A01E-8E11483D29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 ZVEZEK rešite nalogi 1. in 4. Za 4. nalogo narišite kombinatorično drevo. </a:t>
            </a:r>
            <a:r>
              <a:rPr lang="sl-SI" dirty="0">
                <a:hlinkClick r:id="rId2"/>
              </a:rPr>
              <a:t>https://eucbeniki.sio.si/matematika7/780/index4.html</a:t>
            </a:r>
            <a:endParaRPr lang="sl-SI" dirty="0"/>
          </a:p>
          <a:p>
            <a:endParaRPr lang="sl-SI" dirty="0"/>
          </a:p>
          <a:p>
            <a:r>
              <a:rPr lang="sl-SI" dirty="0"/>
              <a:t>V ZVEZEK narišite kombinatorično drevo za nalogo 13.</a:t>
            </a:r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>
                <a:hlinkClick r:id="rId3"/>
              </a:rPr>
              <a:t>https://eucbeniki.sio.si/matematika7/780/index5.html</a:t>
            </a:r>
            <a:endParaRPr lang="sl-SI" dirty="0"/>
          </a:p>
          <a:p>
            <a:pPr marL="0" indent="0">
              <a:buNone/>
            </a:pPr>
            <a:endParaRPr lang="sl-SI" dirty="0"/>
          </a:p>
          <a:p>
            <a:r>
              <a:rPr lang="sl-SI" dirty="0"/>
              <a:t>Rešite 3. nalogo v učbeniku str. 201.</a:t>
            </a:r>
          </a:p>
        </p:txBody>
      </p:sp>
    </p:spTree>
    <p:extLst>
      <p:ext uri="{BB962C8B-B14F-4D97-AF65-F5344CB8AC3E}">
        <p14:creationId xmlns:p14="http://schemas.microsoft.com/office/powerpoint/2010/main" val="2092071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839F8-8FC7-439E-90A7-3964C91C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MNOŽICE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35A6D-2271-463E-8048-38F725310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042" y="2505456"/>
            <a:ext cx="9613861" cy="359931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l-SI" b="1" dirty="0">
                <a:solidFill>
                  <a:srgbClr val="92D050"/>
                </a:solidFill>
              </a:rPr>
              <a:t>Carollov prikaz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F942D7-F630-464F-8AF2-F35FD9379A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89"/>
          <a:stretch/>
        </p:blipFill>
        <p:spPr>
          <a:xfrm>
            <a:off x="1314802" y="3004457"/>
            <a:ext cx="7600000" cy="31003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E462D4F-16CA-478A-928F-FE220990AA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294182" y="4823635"/>
            <a:ext cx="1809651" cy="2034365"/>
          </a:xfrm>
          <a:prstGeom prst="rect">
            <a:avLst/>
          </a:prstGeom>
        </p:spPr>
      </p:pic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A27A3735-F5D5-4CB9-8DED-8C87EF768136}"/>
              </a:ext>
            </a:extLst>
          </p:cNvPr>
          <p:cNvSpPr/>
          <p:nvPr/>
        </p:nvSpPr>
        <p:spPr>
          <a:xfrm>
            <a:off x="9624619" y="2677886"/>
            <a:ext cx="2286000" cy="1660849"/>
          </a:xfrm>
          <a:prstGeom prst="cloudCallout">
            <a:avLst>
              <a:gd name="adj1" fmla="val 14763"/>
              <a:gd name="adj2" fmla="val 988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Zapiši v zvezek.</a:t>
            </a:r>
          </a:p>
        </p:txBody>
      </p:sp>
    </p:spTree>
    <p:extLst>
      <p:ext uri="{BB962C8B-B14F-4D97-AF65-F5344CB8AC3E}">
        <p14:creationId xmlns:p14="http://schemas.microsoft.com/office/powerpoint/2010/main" val="87019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Picture 70">
            <a:extLst>
              <a:ext uri="{FF2B5EF4-FFF2-40B4-BE49-F238E27FC236}">
                <a16:creationId xmlns:a16="http://schemas.microsoft.com/office/drawing/2014/main" id="{05916DBF-29BF-49BC-864D-B509C0E9F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F72F2D00-DB84-4A88-A1ED-DFFB351BF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33AA8AC3-6A99-48DF-9135-CCDDD62E9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C8F2C176-794E-4FDE-92D5-4B53D477EB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C6A2247-F373-4310-B4F4-EB66550D95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3F6FAB33-2B41-41D0-BEC1-C10BF1A7A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16AEA8F9-742B-448B-8A34-C25E62C63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A0C40424-774F-4D0E-B9FD-44A4AB37F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F14ED4A2-7E65-4939-9FCA-81CDDEA453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89" name="Rectangle 88">
            <a:extLst>
              <a:ext uri="{FF2B5EF4-FFF2-40B4-BE49-F238E27FC236}">
                <a16:creationId xmlns:a16="http://schemas.microsoft.com/office/drawing/2014/main" id="{AB4B6D64-E8D7-4321-BAC4-C3D390F8F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6839F8-8FC7-439E-90A7-3964C91CC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2063262"/>
            <a:ext cx="3739278" cy="266113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MNOŽICE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35A6D-2271-463E-8048-38F725310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3" y="5101298"/>
            <a:ext cx="3739277" cy="111662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>
              <a:buNone/>
            </a:pPr>
            <a:r>
              <a:rPr lang="en-US" sz="2000"/>
              <a:t>2. Euler - Vennov prikaz</a:t>
            </a:r>
          </a:p>
        </p:txBody>
      </p:sp>
      <p:pic>
        <p:nvPicPr>
          <p:cNvPr id="1026" name="Picture 2" descr="Prikazi množic">
            <a:extLst>
              <a:ext uri="{FF2B5EF4-FFF2-40B4-BE49-F238E27FC236}">
                <a16:creationId xmlns:a16="http://schemas.microsoft.com/office/drawing/2014/main" id="{2CE92E4C-CD6F-4E92-A3B3-C20EF1AEF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0635" y="810184"/>
            <a:ext cx="3932377" cy="5577840"/>
          </a:xfrm>
          <a:prstGeom prst="rect">
            <a:avLst/>
          </a:prstGeo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2B74BAA-A41D-44A8-B6C1-7D1C6E8FE80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10294182" y="4823635"/>
            <a:ext cx="1809651" cy="2034365"/>
          </a:xfrm>
          <a:prstGeom prst="rect">
            <a:avLst/>
          </a:prstGeom>
        </p:spPr>
      </p:pic>
      <p:sp>
        <p:nvSpPr>
          <p:cNvPr id="16" name="Thought Bubble: Cloud 15">
            <a:extLst>
              <a:ext uri="{FF2B5EF4-FFF2-40B4-BE49-F238E27FC236}">
                <a16:creationId xmlns:a16="http://schemas.microsoft.com/office/drawing/2014/main" id="{ECBDF3A6-8308-4240-956B-B9564B1BF268}"/>
              </a:ext>
            </a:extLst>
          </p:cNvPr>
          <p:cNvSpPr/>
          <p:nvPr/>
        </p:nvSpPr>
        <p:spPr>
          <a:xfrm>
            <a:off x="9624619" y="2155372"/>
            <a:ext cx="2286000" cy="2183364"/>
          </a:xfrm>
          <a:prstGeom prst="cloudCallout">
            <a:avLst>
              <a:gd name="adj1" fmla="val 14763"/>
              <a:gd name="adj2" fmla="val 988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Zapiši v zvezek. Lahko zapišeš ime živali.</a:t>
            </a:r>
          </a:p>
        </p:txBody>
      </p:sp>
    </p:spTree>
    <p:extLst>
      <p:ext uri="{BB962C8B-B14F-4D97-AF65-F5344CB8AC3E}">
        <p14:creationId xmlns:p14="http://schemas.microsoft.com/office/powerpoint/2010/main" val="2194145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839F8-8FC7-439E-90A7-3964C91C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KOMBINATORIČNO DREVO ali drevesni prikaz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35A6D-2271-463E-8048-38F725310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351202" cy="359931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l-SI" b="1" dirty="0">
                <a:solidFill>
                  <a:srgbClr val="FFFF00"/>
                </a:solidFill>
              </a:rPr>
              <a:t>Kombinatorično drevo ali drevesni prikaz </a:t>
            </a:r>
            <a:r>
              <a:rPr lang="sl-SI" dirty="0"/>
              <a:t>je prikaz, s katerim ugotovimo število vseh možnih kombinacij izbir.</a:t>
            </a:r>
          </a:p>
          <a:p>
            <a:pPr>
              <a:lnSpc>
                <a:spcPct val="150000"/>
              </a:lnSpc>
            </a:pPr>
            <a:r>
              <a:rPr lang="sl-SI" dirty="0"/>
              <a:t>Črte v kombinatoričnem drevesu imenujemo </a:t>
            </a:r>
            <a:r>
              <a:rPr lang="sl-SI" b="1" dirty="0">
                <a:solidFill>
                  <a:srgbClr val="00B0F0"/>
                </a:solidFill>
              </a:rPr>
              <a:t>veje ali povezave</a:t>
            </a:r>
            <a:r>
              <a:rPr lang="sl-SI" dirty="0"/>
              <a:t>.</a:t>
            </a:r>
          </a:p>
          <a:p>
            <a:pPr>
              <a:lnSpc>
                <a:spcPct val="150000"/>
              </a:lnSpc>
            </a:pPr>
            <a:r>
              <a:rPr lang="sl-SI" dirty="0"/>
              <a:t> Vsaka veja se začne in konča z</a:t>
            </a:r>
            <a:r>
              <a:rPr lang="sl-SI" b="1" dirty="0">
                <a:solidFill>
                  <a:srgbClr val="00B0F0"/>
                </a:solidFill>
              </a:rPr>
              <a:t> vozliščem</a:t>
            </a:r>
            <a:r>
              <a:rPr lang="sl-SI" dirty="0"/>
              <a:t>.</a:t>
            </a:r>
          </a:p>
          <a:p>
            <a:pPr>
              <a:lnSpc>
                <a:spcPct val="150000"/>
              </a:lnSpc>
            </a:pPr>
            <a:endParaRPr lang="sl-S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831511-A9B7-42B7-A9D3-61318E140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0294182" y="4823635"/>
            <a:ext cx="1809651" cy="2034365"/>
          </a:xfrm>
          <a:prstGeom prst="rect">
            <a:avLst/>
          </a:prstGeom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2D6DC79F-0A37-4FBE-990F-7738762AC4AE}"/>
              </a:ext>
            </a:extLst>
          </p:cNvPr>
          <p:cNvSpPr/>
          <p:nvPr/>
        </p:nvSpPr>
        <p:spPr>
          <a:xfrm>
            <a:off x="9946433" y="2677886"/>
            <a:ext cx="1964186" cy="1660849"/>
          </a:xfrm>
          <a:prstGeom prst="cloudCallout">
            <a:avLst>
              <a:gd name="adj1" fmla="val 14763"/>
              <a:gd name="adj2" fmla="val 988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Zapiši v zvezek.</a:t>
            </a:r>
          </a:p>
        </p:txBody>
      </p:sp>
    </p:spTree>
    <p:extLst>
      <p:ext uri="{BB962C8B-B14F-4D97-AF65-F5344CB8AC3E}">
        <p14:creationId xmlns:p14="http://schemas.microsoft.com/office/powerpoint/2010/main" val="1212309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839F8-8FC7-439E-90A7-3964C91CC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Učbenik, stran 199. Preberi nalogo.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3335C5-CB97-4B8D-87DB-E4FDD86BCC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21" y="2149150"/>
            <a:ext cx="7857189" cy="38217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C523F3C-3B27-487E-900A-0B3D8CAE9C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294182" y="4823635"/>
            <a:ext cx="1809651" cy="2034365"/>
          </a:xfrm>
          <a:prstGeom prst="rect">
            <a:avLst/>
          </a:prstGeom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1504ABC7-A94A-4A1B-9E88-8BDAD791B062}"/>
              </a:ext>
            </a:extLst>
          </p:cNvPr>
          <p:cNvSpPr/>
          <p:nvPr/>
        </p:nvSpPr>
        <p:spPr>
          <a:xfrm>
            <a:off x="9624619" y="2677886"/>
            <a:ext cx="2286000" cy="1660849"/>
          </a:xfrm>
          <a:prstGeom prst="cloudCallout">
            <a:avLst>
              <a:gd name="adj1" fmla="val 14763"/>
              <a:gd name="adj2" fmla="val 988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Zapiši v zvezek.</a:t>
            </a:r>
          </a:p>
        </p:txBody>
      </p:sp>
    </p:spTree>
    <p:extLst>
      <p:ext uri="{BB962C8B-B14F-4D97-AF65-F5344CB8AC3E}">
        <p14:creationId xmlns:p14="http://schemas.microsoft.com/office/powerpoint/2010/main" val="2272691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E39D6-3D0B-4EE8-A8A2-DA1C8043A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Narišemo kombinatorično drevo.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900F5A9-8219-4E2D-939F-EB87107B5C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6298" y="2136527"/>
            <a:ext cx="6674215" cy="422788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2A7B324-72B4-4529-978B-C7814D5F6669}"/>
              </a:ext>
            </a:extLst>
          </p:cNvPr>
          <p:cNvSpPr txBox="1"/>
          <p:nvPr/>
        </p:nvSpPr>
        <p:spPr>
          <a:xfrm>
            <a:off x="7464402" y="3345238"/>
            <a:ext cx="3937296" cy="369332"/>
          </a:xfrm>
          <a:prstGeom prst="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dirty="0"/>
              <a:t>Špela ima pri izbiri </a:t>
            </a:r>
            <a:r>
              <a:rPr lang="sl-SI" dirty="0">
                <a:ln>
                  <a:solidFill>
                    <a:schemeClr val="tx1"/>
                  </a:solidFill>
                </a:ln>
              </a:rPr>
              <a:t>juhe</a:t>
            </a:r>
            <a:r>
              <a:rPr lang="sl-SI" dirty="0"/>
              <a:t> 4 možnosti.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2CC908-565D-4C2D-85B7-C6D0B0B79A8B}"/>
              </a:ext>
            </a:extLst>
          </p:cNvPr>
          <p:cNvSpPr txBox="1"/>
          <p:nvPr/>
        </p:nvSpPr>
        <p:spPr>
          <a:xfrm>
            <a:off x="7464403" y="4378482"/>
            <a:ext cx="3937296" cy="646331"/>
          </a:xfrm>
          <a:prstGeom prst="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dirty="0"/>
              <a:t>Neodvisno od izbire juhe ima za vsako glavno jed 2 možnosti.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71D3E1-7BD1-481E-89CB-B05C564589A2}"/>
              </a:ext>
            </a:extLst>
          </p:cNvPr>
          <p:cNvSpPr txBox="1"/>
          <p:nvPr/>
        </p:nvSpPr>
        <p:spPr>
          <a:xfrm>
            <a:off x="7464402" y="5468598"/>
            <a:ext cx="3937296" cy="923330"/>
          </a:xfrm>
          <a:prstGeom prst="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dirty="0"/>
              <a:t>Neodvisno od izbire juhe in glavne jedi ima za vsako sladico še 3 možnosti.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414945-8F25-46DB-90CB-8154AFB52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0580761" y="1395918"/>
            <a:ext cx="1809651" cy="2034365"/>
          </a:xfrm>
          <a:prstGeom prst="rect">
            <a:avLst/>
          </a:prstGeom>
        </p:spPr>
      </p:pic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DDE6B2E5-0081-4465-89EA-47CCC623CDA5}"/>
              </a:ext>
            </a:extLst>
          </p:cNvPr>
          <p:cNvSpPr/>
          <p:nvPr/>
        </p:nvSpPr>
        <p:spPr>
          <a:xfrm>
            <a:off x="8782135" y="121708"/>
            <a:ext cx="2286000" cy="1660849"/>
          </a:xfrm>
          <a:prstGeom prst="cloudCallout">
            <a:avLst>
              <a:gd name="adj1" fmla="val 62110"/>
              <a:gd name="adj2" fmla="val 47743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Nariši v zvezek.</a:t>
            </a:r>
          </a:p>
        </p:txBody>
      </p:sp>
    </p:spTree>
    <p:extLst>
      <p:ext uri="{BB962C8B-B14F-4D97-AF65-F5344CB8AC3E}">
        <p14:creationId xmlns:p14="http://schemas.microsoft.com/office/powerpoint/2010/main" val="474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E39D6-3D0B-4EE8-A8A2-DA1C8043A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Narišemo kombinatorično drevo.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765535-CC9F-4C15-A332-A26AE941C260}"/>
              </a:ext>
            </a:extLst>
          </p:cNvPr>
          <p:cNvSpPr txBox="1"/>
          <p:nvPr/>
        </p:nvSpPr>
        <p:spPr>
          <a:xfrm>
            <a:off x="7464402" y="3345238"/>
            <a:ext cx="4226245" cy="646331"/>
          </a:xfrm>
          <a:prstGeom prst="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rgbClr val="92D050"/>
                </a:solidFill>
              </a:rPr>
              <a:t>Vsaka pot od začetnega do končnega vozlišča predstavlja 1 meni.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3FD33FEC-6DF9-4CF2-A163-4C15443DED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321" y="2145970"/>
            <a:ext cx="6550903" cy="427146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42388B7-5D03-46A0-89FF-CB6FE90F1C29}"/>
                  </a:ext>
                </a:extLst>
              </p:cNvPr>
              <p:cNvSpPr/>
              <p:nvPr/>
            </p:nvSpPr>
            <p:spPr>
              <a:xfrm>
                <a:off x="7464402" y="4579311"/>
                <a:ext cx="3186578" cy="9233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l-SI" dirty="0"/>
                  <a:t>Dobimo 24 različnih menijev.</a:t>
                </a:r>
              </a:p>
              <a:p>
                <a:endParaRPr lang="sl-SI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sl-SI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∙2∙3=24</m:t>
                      </m:r>
                    </m:oMath>
                  </m:oMathPara>
                </a14:m>
                <a:endParaRPr lang="sl-SI" dirty="0"/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42388B7-5D03-46A0-89FF-CB6FE90F1C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4402" y="4579311"/>
                <a:ext cx="3186578" cy="923330"/>
              </a:xfrm>
              <a:prstGeom prst="rect">
                <a:avLst/>
              </a:prstGeom>
              <a:blipFill>
                <a:blip r:embed="rId3"/>
                <a:stretch>
                  <a:fillRect l="-1530" t="-3947" r="-1338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6553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C62E5-2786-4E11-B6E5-559820B43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2200" dirty="0"/>
              <a:t>1. NALOGA</a:t>
            </a:r>
            <a:br>
              <a:rPr lang="sl-SI" sz="2200" dirty="0"/>
            </a:br>
            <a:r>
              <a:rPr lang="sl-SI" sz="2200" dirty="0"/>
              <a:t>S števkami 3, 5 in 6 sestavi vsa trimestna števila, pri katerih se števke NE ponavljajo. Uporabo kombinatorično drevo.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346232-0E29-46CD-BFBF-39A7244B9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0294182" y="4823635"/>
            <a:ext cx="1809651" cy="2034365"/>
          </a:xfrm>
          <a:prstGeom prst="rect">
            <a:avLst/>
          </a:prstGeom>
        </p:spPr>
      </p:pic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7ACB7D39-4D1C-42EF-BA90-62FDBA6A10AA}"/>
              </a:ext>
            </a:extLst>
          </p:cNvPr>
          <p:cNvSpPr/>
          <p:nvPr/>
        </p:nvSpPr>
        <p:spPr>
          <a:xfrm>
            <a:off x="9624619" y="2677886"/>
            <a:ext cx="2286000" cy="1660849"/>
          </a:xfrm>
          <a:prstGeom prst="cloudCallout">
            <a:avLst>
              <a:gd name="adj1" fmla="val 14763"/>
              <a:gd name="adj2" fmla="val 988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Reši v zvezek.</a:t>
            </a:r>
          </a:p>
        </p:txBody>
      </p:sp>
    </p:spTree>
    <p:extLst>
      <p:ext uri="{BB962C8B-B14F-4D97-AF65-F5344CB8AC3E}">
        <p14:creationId xmlns:p14="http://schemas.microsoft.com/office/powerpoint/2010/main" val="1293981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2B3B8-ACA9-40C0-A8AD-2819B5A7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REŠITEV 1. naloge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CE7DC05-BD84-4B65-A3B2-24C872D713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4297" y="2134821"/>
            <a:ext cx="7080070" cy="408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4479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215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Trebuchet MS</vt:lpstr>
      <vt:lpstr>Berlin</vt:lpstr>
      <vt:lpstr>KOMBINATORIKA</vt:lpstr>
      <vt:lpstr>MNOŽICE</vt:lpstr>
      <vt:lpstr>MNOŽICE</vt:lpstr>
      <vt:lpstr>KOMBINATORIČNO DREVO ali drevesni prikaz</vt:lpstr>
      <vt:lpstr>Učbenik, stran 199. Preberi nalogo.</vt:lpstr>
      <vt:lpstr>Narišemo kombinatorično drevo.</vt:lpstr>
      <vt:lpstr>Narišemo kombinatorično drevo.</vt:lpstr>
      <vt:lpstr>1. NALOGA S števkami 3, 5 in 6 sestavi vsa trimestna števila, pri katerih se števke NE ponavljajo. Uporabo kombinatorično drevo.</vt:lpstr>
      <vt:lpstr>REŠITEV 1. naloge</vt:lpstr>
      <vt:lpstr>Domača naloga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KOMBINATORIKA</dc:title>
  <dc:creator>Marijana Fidel</dc:creator>
  <cp:lastModifiedBy>Marijana Fidel</cp:lastModifiedBy>
  <cp:revision>4</cp:revision>
  <dcterms:created xsi:type="dcterms:W3CDTF">2020-03-30T09:08:25Z</dcterms:created>
  <dcterms:modified xsi:type="dcterms:W3CDTF">2020-03-30T09:34:27Z</dcterms:modified>
</cp:coreProperties>
</file>