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7" r:id="rId6"/>
    <p:sldId id="269" r:id="rId7"/>
    <p:sldId id="268" r:id="rId8"/>
    <p:sldId id="271" r:id="rId9"/>
    <p:sldId id="272" r:id="rId10"/>
    <p:sldId id="264" r:id="rId11"/>
    <p:sldId id="273" r:id="rId12"/>
    <p:sldId id="266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027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50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3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8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5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23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4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73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3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80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946-5DBD-46A7-ABA8-4ACA7A52A76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109C-2302-44B8-83D8-F10E052B0C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0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420887"/>
          </a:xfrm>
        </p:spPr>
        <p:txBody>
          <a:bodyPr>
            <a:normAutofit/>
          </a:bodyPr>
          <a:lstStyle/>
          <a:p>
            <a:r>
              <a:rPr lang="sl-SI" sz="7200" b="1" dirty="0">
                <a:solidFill>
                  <a:srgbClr val="FFC000"/>
                </a:solidFill>
                <a:latin typeface="Arial Black" panose="020B0A04020102020204" pitchFamily="34" charset="0"/>
              </a:rPr>
              <a:t>VRSTE </a:t>
            </a:r>
            <a:br>
              <a:rPr lang="sl-SI" sz="7200" b="1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sl-SI" sz="7200" b="1" dirty="0">
                <a:solidFill>
                  <a:srgbClr val="FFC000"/>
                </a:solidFill>
                <a:latin typeface="Arial Black" panose="020B0A04020102020204" pitchFamily="34" charset="0"/>
              </a:rPr>
              <a:t>TRIKOTNIKOV</a:t>
            </a:r>
          </a:p>
        </p:txBody>
      </p:sp>
      <p:pic>
        <p:nvPicPr>
          <p:cNvPr id="7170" name="Picture 2" descr="Geometric Shapes: Characteristics of Triangles - Elementary Math">
            <a:extLst>
              <a:ext uri="{FF2B5EF4-FFF2-40B4-BE49-F238E27FC236}">
                <a16:creationId xmlns:a16="http://schemas.microsoft.com/office/drawing/2014/main" id="{F05E928D-7090-41D8-9F08-E1104434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10" y="3459826"/>
            <a:ext cx="5676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4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GLEDE NA VELIKOST KOTOV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/>
        </p:blipFill>
        <p:spPr bwMode="auto">
          <a:xfrm>
            <a:off x="251520" y="1988840"/>
            <a:ext cx="85856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95536" y="2821564"/>
            <a:ext cx="2520280" cy="27363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059832" y="2783786"/>
            <a:ext cx="2520280" cy="27334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796136" y="2783786"/>
            <a:ext cx="2808312" cy="2774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15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D75-810F-4F9C-94A8-6F057EA5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C000"/>
                </a:solidFill>
              </a:rPr>
              <a:t>PRAVOKOTNI TRIKOTNIK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F0AAD-C1E0-4B45-8441-837536E88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24743"/>
            <a:ext cx="7787208" cy="55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9600" y="4323553"/>
            <a:ext cx="8229600" cy="820688"/>
          </a:xfrm>
        </p:spPr>
        <p:txBody>
          <a:bodyPr/>
          <a:lstStyle/>
          <a:p>
            <a:r>
              <a:rPr lang="sl-SI" dirty="0"/>
              <a:t>Učni list.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6A6E5B7-B269-4EDB-9F17-45A72DA9EB43}"/>
              </a:ext>
            </a:extLst>
          </p:cNvPr>
          <p:cNvSpPr txBox="1">
            <a:spLocks/>
          </p:cNvSpPr>
          <p:nvPr/>
        </p:nvSpPr>
        <p:spPr>
          <a:xfrm>
            <a:off x="427609" y="2658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DOMAČA NALOGA</a:t>
            </a:r>
          </a:p>
        </p:txBody>
      </p:sp>
      <p:sp>
        <p:nvSpPr>
          <p:cNvPr id="5" name="Ograda vsebine 2">
            <a:extLst>
              <a:ext uri="{FF2B5EF4-FFF2-40B4-BE49-F238E27FC236}">
                <a16:creationId xmlns:a16="http://schemas.microsoft.com/office/drawing/2014/main" id="{D3BADF4C-8ED1-42FA-BDA1-942055D685AD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Učbenik, str. 119 / 1. </a:t>
            </a:r>
          </a:p>
        </p:txBody>
      </p:sp>
    </p:spTree>
    <p:extLst>
      <p:ext uri="{BB962C8B-B14F-4D97-AF65-F5344CB8AC3E}">
        <p14:creationId xmlns:p14="http://schemas.microsoft.com/office/powerpoint/2010/main" val="17243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2123728" cy="67664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Ponovimo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692696"/>
            <a:ext cx="8871023" cy="548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796136" y="1916832"/>
            <a:ext cx="18002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092527" y="2379645"/>
            <a:ext cx="18002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491880" y="3645024"/>
            <a:ext cx="18002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012160" y="4365104"/>
            <a:ext cx="61206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8316416" y="4365104"/>
            <a:ext cx="43204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3557115" y="4649395"/>
            <a:ext cx="582837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5724128" y="4619775"/>
            <a:ext cx="90010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652120" y="5085184"/>
            <a:ext cx="2952328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02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10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88840"/>
            <a:ext cx="88963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300192" y="2780928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300192" y="3285694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00192" y="3710012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300192" y="4221088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300192" y="4797152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6300192" y="5517232"/>
            <a:ext cx="2592288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C1D73A1F-5B2B-4552-9C12-71CE14C0C7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123728" cy="67664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>
                <a:latin typeface="Arial" panose="020B0604020202020204" pitchFamily="34" charset="0"/>
                <a:cs typeface="Arial" panose="020B0604020202020204" pitchFamily="34" charset="0"/>
              </a:rPr>
              <a:t>Ponovimo</a:t>
            </a:r>
            <a:endParaRPr lang="sl-SI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778098"/>
          </a:xfrm>
        </p:spPr>
        <p:txBody>
          <a:bodyPr>
            <a:noAutofit/>
          </a:bodyPr>
          <a:lstStyle/>
          <a:p>
            <a:r>
              <a:rPr lang="sl-SI" sz="4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TRIKOTNIKOV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GLEDE NA DOLŽINE STRANIC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1974"/>
            <a:ext cx="4727630" cy="57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/>
          <a:stretch/>
        </p:blipFill>
        <p:spPr bwMode="auto">
          <a:xfrm>
            <a:off x="351572" y="2132856"/>
            <a:ext cx="8280920" cy="470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9552" y="2348880"/>
            <a:ext cx="25202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234111" y="2354251"/>
            <a:ext cx="25202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868144" y="2345624"/>
            <a:ext cx="252028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39552" y="2815158"/>
            <a:ext cx="2520280" cy="2486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30814" y="5661248"/>
            <a:ext cx="2520280" cy="9370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3163581" y="2815158"/>
            <a:ext cx="2520280" cy="263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163581" y="5639543"/>
            <a:ext cx="2520280" cy="10293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868144" y="2852936"/>
            <a:ext cx="2520280" cy="25922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863605" y="5675623"/>
            <a:ext cx="2520280" cy="9587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39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2FC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sl-SI" sz="4200" b="1" dirty="0">
                <a:solidFill>
                  <a:srgbClr val="2FC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ENAKOSTRANIČNI TRIKOTNIK</a:t>
            </a:r>
            <a:endParaRPr lang="sl-SI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4112"/>
            <a:ext cx="3960440" cy="362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81F29-B9D0-4F58-BE91-6F9EEDE894F8}"/>
              </a:ext>
            </a:extLst>
          </p:cNvPr>
          <p:cNvSpPr txBox="1"/>
          <p:nvPr/>
        </p:nvSpPr>
        <p:spPr>
          <a:xfrm>
            <a:off x="5436095" y="5063013"/>
            <a:ext cx="318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 ga skiciramo, ga rišemo takole (označimo kote in stranice).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3DA11-0D07-40C7-83D7-F078AA65D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960644"/>
            <a:ext cx="1584176" cy="1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8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24ABE1-BD3C-426D-A92C-D13C684EFEED}"/>
                  </a:ext>
                </a:extLst>
              </p:cNvPr>
              <p:cNvSpPr/>
              <p:nvPr/>
            </p:nvSpPr>
            <p:spPr>
              <a:xfrm>
                <a:off x="1115616" y="1916832"/>
                <a:ext cx="7776864" cy="305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trikotnik, ki ima </a:t>
                </a:r>
                <a:r>
                  <a:rPr lang="sl-SI" b="1" dirty="0">
                    <a:solidFill>
                      <a:srgbClr val="00B0F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skladne stranice</a:t>
                </a:r>
                <a:r>
                  <a:rPr lang="sl-SI" dirty="0">
                    <a:solidFill>
                      <a:srgbClr val="2FC9FF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sl-SI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ima </a:t>
                </a:r>
                <a:r>
                  <a:rPr lang="sl-SI" b="1" dirty="0">
                    <a:solidFill>
                      <a:srgbClr val="00B0F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skladne notranje kote</a:t>
                </a:r>
                <a:r>
                  <a:rPr lang="sl-SI" dirty="0">
                    <a:solidFill>
                      <a:srgbClr val="00B0F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sl-SI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sl-SI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sl-SI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osno someren,</a:t>
                </a:r>
                <a:endParaRPr lang="sl-SI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vsaka </a:t>
                </a:r>
                <a:r>
                  <a:rPr lang="sl-SI" b="1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simetrala</a:t>
                </a: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</a:t>
                </a:r>
                <a:r>
                  <a:rPr lang="sl-SI" b="1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pravokotna na stranico</a:t>
                </a:r>
                <a:r>
                  <a:rPr lang="sl-SI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jo </a:t>
                </a:r>
                <a:r>
                  <a:rPr lang="sl-SI" b="1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razpolavlja,</a:t>
                </a:r>
                <a:endParaRPr lang="sl-SI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sl-SI" b="1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vsaka simetrala razpolavlja po en notranji kot trikotnika,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sl-SI" b="1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Narišemo ga z enim samim podatkom.</a:t>
                </a:r>
                <a:endParaRPr lang="sl-SI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24ABE1-BD3C-426D-A92C-D13C684EF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7776864" cy="3059812"/>
              </a:xfrm>
              <a:prstGeom prst="rect">
                <a:avLst/>
              </a:prstGeom>
              <a:blipFill>
                <a:blip r:embed="rId2"/>
                <a:stretch>
                  <a:fillRect l="-470" b="-21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Naslov 1">
            <a:extLst>
              <a:ext uri="{FF2B5EF4-FFF2-40B4-BE49-F238E27FC236}">
                <a16:creationId xmlns:a16="http://schemas.microsoft.com/office/drawing/2014/main" id="{239FC3EA-F231-4373-A9FB-250352ED808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2FC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sl-SI" sz="4200" b="1" dirty="0">
                <a:solidFill>
                  <a:srgbClr val="2FC9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ENAKOSTRANIČNI TRIKOTNIK</a:t>
            </a:r>
            <a:endParaRPr lang="sl-SI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9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51049"/>
          <a:stretch/>
        </p:blipFill>
        <p:spPr bwMode="auto">
          <a:xfrm>
            <a:off x="1043608" y="2328388"/>
            <a:ext cx="3960440" cy="220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83C9B471-ED2F-4A9A-8736-2A0BD3DF2716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sl-SI" sz="4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ENAKOKRAKI TRIKOTNIK</a:t>
            </a:r>
            <a:endParaRPr lang="sl-SI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E56CE-0380-4B84-9ACC-580B9CF91E70}"/>
              </a:ext>
            </a:extLst>
          </p:cNvPr>
          <p:cNvSpPr txBox="1"/>
          <p:nvPr/>
        </p:nvSpPr>
        <p:spPr>
          <a:xfrm>
            <a:off x="5436096" y="4529612"/>
            <a:ext cx="318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 ga skiciramo, ga rišemo takole (označimo kote in stranice).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A9218-E23C-4C64-972F-689AA3C1D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708920"/>
            <a:ext cx="1800200" cy="16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46E4F-E1F5-412A-8F58-7344AF79E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9592" y="1952836"/>
                <a:ext cx="6995120" cy="2952328"/>
              </a:xfrm>
            </p:spPr>
            <p:txBody>
              <a:bodyPr>
                <a:noAutofit/>
              </a:bodyPr>
              <a:lstStyle/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trikotnik, ki ima 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dve stranici skladni,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osno someren,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skladni stranici 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in b </a:t>
                </a: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 </a:t>
                </a:r>
                <a:r>
                  <a:rPr lang="sl-SI" sz="2200" b="1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KRAKA,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stranica </a:t>
                </a:r>
                <a:r>
                  <a:rPr lang="sl-SI" sz="2200" b="1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</a:t>
                </a:r>
                <a:r>
                  <a:rPr lang="sl-SI" sz="2200" b="1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OSNOVNICA,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kota ob osnovnici </a:t>
                </a: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skladna (</a:t>
                </a:r>
                <a14:m>
                  <m:oMath xmlns:m="http://schemas.openxmlformats.org/officeDocument/2006/math">
                    <m:r>
                      <a:rPr lang="sl-SI" sz="22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sl-SI" sz="22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l-SI" sz="22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skupno oglišče krakov je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vrh,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simetrala trikotnika </a:t>
                </a: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l-SI" sz="2200" b="1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pravokotna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osnovnico,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sl-SI" sz="22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simetrala trikotnika </a:t>
                </a:r>
                <a:r>
                  <a:rPr lang="sl-SI" sz="2200" b="1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razpolavlja </a:t>
                </a:r>
                <a:r>
                  <a:rPr lang="sl-SI" sz="2200" dirty="0">
                    <a:solidFill>
                      <a:srgbClr val="92D05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kot pri vrhu.</a:t>
                </a:r>
                <a:endParaRPr lang="sl-SI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46E4F-E1F5-412A-8F58-7344AF79E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1952836"/>
                <a:ext cx="6995120" cy="2952328"/>
              </a:xfrm>
              <a:blipFill>
                <a:blip r:embed="rId2"/>
                <a:stretch>
                  <a:fillRect l="-959" t="-1237" b="-1958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slov 1">
            <a:extLst>
              <a:ext uri="{FF2B5EF4-FFF2-40B4-BE49-F238E27FC236}">
                <a16:creationId xmlns:a16="http://schemas.microsoft.com/office/drawing/2014/main" id="{D889BFBE-14C5-4645-84FE-4367A92E219A}"/>
              </a:ext>
            </a:extLst>
          </p:cNvPr>
          <p:cNvSpPr txBox="1">
            <a:spLocks/>
          </p:cNvSpPr>
          <p:nvPr/>
        </p:nvSpPr>
        <p:spPr>
          <a:xfrm>
            <a:off x="395536" y="11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sl-SI" sz="4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ENAKOKRAKI TRIKOTNIK</a:t>
            </a:r>
            <a:endParaRPr lang="sl-SI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6E4F-E1F5-412A-8F58-7344AF79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992317"/>
            <a:ext cx="6995120" cy="47303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sl-SI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 trikotnik, ki ima </a:t>
            </a:r>
            <a:r>
              <a:rPr lang="sl-SI" sz="1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vse tri stranice različno dolge.</a:t>
            </a:r>
            <a:endParaRPr lang="sl-SI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D889BFBE-14C5-4645-84FE-4367A92E219A}"/>
              </a:ext>
            </a:extLst>
          </p:cNvPr>
          <p:cNvSpPr txBox="1">
            <a:spLocks/>
          </p:cNvSpPr>
          <p:nvPr/>
        </p:nvSpPr>
        <p:spPr>
          <a:xfrm>
            <a:off x="395536" y="11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sl-SI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RAZNOSTRANIČNI TRIKOTNIK</a:t>
            </a:r>
            <a:endParaRPr lang="sl-SI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2EFE4-C88F-400A-8AA8-BCF77844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10"/>
          <a:stretch/>
        </p:blipFill>
        <p:spPr>
          <a:xfrm>
            <a:off x="5637089" y="1943708"/>
            <a:ext cx="2975233" cy="2088232"/>
          </a:xfrm>
          <a:prstGeom prst="rect">
            <a:avLst/>
          </a:prstGeom>
        </p:spPr>
      </p:pic>
      <p:pic>
        <p:nvPicPr>
          <p:cNvPr id="5122" name="Picture 2" descr="VOLUMEN IN PITAGOROV IZREK">
            <a:extLst>
              <a:ext uri="{FF2B5EF4-FFF2-40B4-BE49-F238E27FC236}">
                <a16:creationId xmlns:a16="http://schemas.microsoft.com/office/drawing/2014/main" id="{54FFEDFD-8F19-4248-AB35-C4C65DFF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167"/>
            <a:ext cx="49345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6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Comic Sans MS</vt:lpstr>
      <vt:lpstr>Wingdings</vt:lpstr>
      <vt:lpstr>Officeova tema</vt:lpstr>
      <vt:lpstr>VRSTE  TRIKOTNIKOV</vt:lpstr>
      <vt:lpstr>Ponovimo</vt:lpstr>
      <vt:lpstr>PowerPoint Presentation</vt:lpstr>
      <vt:lpstr>VRSTE TRIKOTNIKOV</vt:lpstr>
      <vt:lpstr>a) ENAKOSTRANIČNI TRIKOTNIK</vt:lpstr>
      <vt:lpstr>PowerPoint Presentation</vt:lpstr>
      <vt:lpstr>PowerPoint Presentation</vt:lpstr>
      <vt:lpstr>PowerPoint Presentation</vt:lpstr>
      <vt:lpstr>PowerPoint Presentation</vt:lpstr>
      <vt:lpstr>2. GLEDE NA VELIKOST KOTOV</vt:lpstr>
      <vt:lpstr>PRAVOKOTNI TRIKOTNIK</vt:lpstr>
      <vt:lpstr>VAJE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TRIKOTNIKI</dc:title>
  <dc:creator>KABINET_2</dc:creator>
  <cp:lastModifiedBy>Marijana Fidel</cp:lastModifiedBy>
  <cp:revision>23</cp:revision>
  <dcterms:created xsi:type="dcterms:W3CDTF">2018-02-13T07:00:46Z</dcterms:created>
  <dcterms:modified xsi:type="dcterms:W3CDTF">2020-04-02T08:24:20Z</dcterms:modified>
</cp:coreProperties>
</file>