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sldIdLst>
    <p:sldId id="256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1087" autoAdjust="0"/>
  </p:normalViewPr>
  <p:slideViewPr>
    <p:cSldViewPr showGuides="1">
      <p:cViewPr varScale="1">
        <p:scale>
          <a:sx n="114" d="100"/>
          <a:sy n="114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F458-297E-42FD-85AA-B42138C6646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C6242-4B4C-4A8A-B761-684DE6665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1473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96F5-A021-4446-9C24-57D08D7801D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gQZA7STwQ" TargetMode="External"/><Relationship Id="rId2" Type="http://schemas.openxmlformats.org/officeDocument/2006/relationships/hyperlink" Target="https://www.youtube.com/watch?v=sFGNOkJzCO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rudi.mahnic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838200"/>
            <a:ext cx="3657600" cy="4572000"/>
          </a:xfrm>
          <a:prstGeom prst="rect">
            <a:avLst/>
          </a:prstGeom>
          <a:blipFill dpi="0" rotWithShape="1">
            <a:blip r:embed="rId3">
              <a:alphaModFix amt="80000"/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838200"/>
            <a:ext cx="3657600" cy="4572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905000" y="4411900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5400" y="228427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solidFill>
                  <a:schemeClr val="bg1"/>
                </a:solidFill>
                <a:latin typeface="Constantia" pitchFamily="18" charset="0"/>
              </a:rPr>
              <a:t>IZDELEK IZ LESA</a:t>
            </a:r>
          </a:p>
          <a:p>
            <a:pPr algn="ctr"/>
            <a:r>
              <a:rPr lang="sl-SI" sz="3600" dirty="0">
                <a:solidFill>
                  <a:schemeClr val="bg1"/>
                </a:solidFill>
                <a:latin typeface="Constantia" pitchFamily="18" charset="0"/>
              </a:rPr>
              <a:t>(tehniški dan)</a:t>
            </a:r>
          </a:p>
          <a:p>
            <a:pPr algn="ctr"/>
            <a:r>
              <a:rPr lang="sl-SI" sz="3600" dirty="0">
                <a:solidFill>
                  <a:schemeClr val="bg1"/>
                </a:solidFill>
                <a:latin typeface="Constantia" pitchFamily="18" charset="0"/>
              </a:rPr>
              <a:t>1. triada</a:t>
            </a: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flipH="1" flipV="1">
            <a:off x="1905000" y="1506776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644B4EA-0596-44EE-A855-DE8804560382}"/>
              </a:ext>
            </a:extLst>
          </p:cNvPr>
          <p:cNvSpPr txBox="1"/>
          <p:nvPr/>
        </p:nvSpPr>
        <p:spPr>
          <a:xfrm>
            <a:off x="3563888" y="6486942"/>
            <a:ext cx="601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Vodji tehniškega dne: Marijana Fidel in Tatjana Jagodnik</a:t>
            </a:r>
          </a:p>
        </p:txBody>
      </p:sp>
    </p:spTree>
    <p:extLst>
      <p:ext uri="{BB962C8B-B14F-4D97-AF65-F5344CB8AC3E}">
        <p14:creationId xmlns:p14="http://schemas.microsoft.com/office/powerpoint/2010/main" val="1943926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E59595B-E848-45B1-AABE-82439AB44CFF}"/>
              </a:ext>
            </a:extLst>
          </p:cNvPr>
          <p:cNvSpPr txBox="1"/>
          <p:nvPr/>
        </p:nvSpPr>
        <p:spPr>
          <a:xfrm rot="20622802">
            <a:off x="-198809" y="1480133"/>
            <a:ext cx="8867080" cy="285561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sl-SI" sz="2800" dirty="0"/>
              <a:t>Najprej si bomo pogledali 2 kratka filmčka o delu v gozdu nekoč in danes ( klik na spodnje povezave):</a:t>
            </a:r>
          </a:p>
          <a:p>
            <a:endParaRPr lang="sl-SI" sz="2800" dirty="0"/>
          </a:p>
          <a:p>
            <a:pPr marL="285750" indent="-285750">
              <a:buFontTx/>
              <a:buChar char="-"/>
            </a:pPr>
            <a:r>
              <a:rPr lang="sl-SI" dirty="0">
                <a:hlinkClick r:id="rId2"/>
              </a:rPr>
              <a:t>https://www.youtube.com/watch?v=sFGNOkJzCOU</a:t>
            </a:r>
            <a:endParaRPr lang="sl-SI" dirty="0"/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>
                <a:hlinkClick r:id="rId3"/>
              </a:rPr>
              <a:t>https://www.youtube.com/watch?v=NwgQZA7STwQ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B4198DE-265E-436B-A931-A037DB5AFEF2}"/>
              </a:ext>
            </a:extLst>
          </p:cNvPr>
          <p:cNvSpPr txBox="1"/>
          <p:nvPr/>
        </p:nvSpPr>
        <p:spPr>
          <a:xfrm rot="3390371">
            <a:off x="8100392" y="2996952"/>
            <a:ext cx="72008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931346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FEF306C-2E18-4B5E-9424-4A55D72C9E47}"/>
              </a:ext>
            </a:extLst>
          </p:cNvPr>
          <p:cNvSpPr txBox="1"/>
          <p:nvPr/>
        </p:nvSpPr>
        <p:spPr>
          <a:xfrm>
            <a:off x="827584" y="1268760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i="1" dirty="0"/>
              <a:t>Upam, da ste uživali v ogledu filmčkov, sedaj pa veselo na delo…..</a:t>
            </a:r>
          </a:p>
          <a:p>
            <a:endParaRPr lang="sl-SI" sz="5400" i="1" dirty="0"/>
          </a:p>
          <a:p>
            <a:endParaRPr lang="sl-SI" sz="5400" i="1" dirty="0"/>
          </a:p>
        </p:txBody>
      </p:sp>
      <p:sp>
        <p:nvSpPr>
          <p:cNvPr id="3" name="Puščica: črtice desno 2">
            <a:extLst>
              <a:ext uri="{FF2B5EF4-FFF2-40B4-BE49-F238E27FC236}">
                <a16:creationId xmlns:a16="http://schemas.microsoft.com/office/drawing/2014/main" id="{4B174D6D-018C-4119-BB8D-C861BE96DF0B}"/>
              </a:ext>
            </a:extLst>
          </p:cNvPr>
          <p:cNvSpPr/>
          <p:nvPr/>
        </p:nvSpPr>
        <p:spPr>
          <a:xfrm>
            <a:off x="2411760" y="4437112"/>
            <a:ext cx="3528392" cy="1078965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5919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B64DAC1-9748-4FD2-9E91-35551D26E27B}"/>
              </a:ext>
            </a:extLst>
          </p:cNvPr>
          <p:cNvSpPr txBox="1"/>
          <p:nvPr/>
        </p:nvSpPr>
        <p:spPr>
          <a:xfrm>
            <a:off x="359024" y="260647"/>
            <a:ext cx="8389440" cy="630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       </a:t>
            </a:r>
          </a:p>
          <a:p>
            <a:r>
              <a:rPr lang="sl-SI" sz="3200" b="1" i="1" dirty="0"/>
              <a:t> </a:t>
            </a:r>
            <a:r>
              <a:rPr lang="sl-SI" sz="4400" b="1" i="1" dirty="0"/>
              <a:t>Izdelali bomo lesenega zajčka………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ACDA3C7-1821-41E0-8716-514D271AB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" t="30695" r="70253" b="13600"/>
          <a:stretch/>
        </p:blipFill>
        <p:spPr>
          <a:xfrm>
            <a:off x="611560" y="1412776"/>
            <a:ext cx="2698070" cy="3067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58DDE47-9AD7-4C3C-B2D8-20ACD4E6F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" t="31800" r="71263" b="34894"/>
          <a:stretch/>
        </p:blipFill>
        <p:spPr>
          <a:xfrm>
            <a:off x="4067944" y="1412775"/>
            <a:ext cx="4254773" cy="3067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57557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AB28B82-4016-420B-85FC-0BF56F6FC8E9}"/>
              </a:ext>
            </a:extLst>
          </p:cNvPr>
          <p:cNvSpPr txBox="1"/>
          <p:nvPr/>
        </p:nvSpPr>
        <p:spPr>
          <a:xfrm>
            <a:off x="359532" y="597455"/>
            <a:ext cx="8424936" cy="60939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dirty="0"/>
          </a:p>
          <a:p>
            <a:r>
              <a:rPr lang="sl-SI" sz="4000" dirty="0"/>
              <a:t>   Za izdelavo potrebujete:</a:t>
            </a:r>
          </a:p>
          <a:p>
            <a:endParaRPr lang="sl-SI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800" dirty="0"/>
              <a:t>   </a:t>
            </a:r>
            <a:r>
              <a:rPr lang="sl-SI" sz="2800" i="1" dirty="0"/>
              <a:t>1 POLENO ( lahko tudi več, če bi radi izdelali zajčjo</a:t>
            </a:r>
          </a:p>
          <a:p>
            <a:r>
              <a:rPr lang="sl-SI" sz="2800" i="1" dirty="0"/>
              <a:t>       družino),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800" i="1" dirty="0"/>
              <a:t>   BELO TEMPERA BARVICO,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800" i="1" dirty="0"/>
              <a:t>   ČRN FLOMASTER,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800" i="1" dirty="0"/>
              <a:t>   KARTON,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800" i="1" dirty="0"/>
              <a:t>   LEPILO ZA LES (Če imamo doma lahko uporabimo</a:t>
            </a:r>
          </a:p>
          <a:p>
            <a:r>
              <a:rPr lang="sl-SI" sz="2800" i="1" dirty="0"/>
              <a:t>                                  tudi vroče lepilo.)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i="1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Slika 2" descr="http://img.rtvslo.si/_up/drown/photos/2017/01/16/499215_snezak-mat_show.jpg">
            <a:extLst>
              <a:ext uri="{FF2B5EF4-FFF2-40B4-BE49-F238E27FC236}">
                <a16:creationId xmlns:a16="http://schemas.microsoft.com/office/drawing/2014/main" id="{634209DD-6A6D-4034-904F-931BD99B1F2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3" t="50459"/>
          <a:stretch/>
        </p:blipFill>
        <p:spPr bwMode="auto">
          <a:xfrm>
            <a:off x="6012160" y="4941168"/>
            <a:ext cx="1944216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89937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46002C-2474-4B0C-A9A6-B34703DF3DCA}"/>
              </a:ext>
            </a:extLst>
          </p:cNvPr>
          <p:cNvSpPr txBox="1"/>
          <p:nvPr/>
        </p:nvSpPr>
        <p:spPr>
          <a:xfrm>
            <a:off x="538887" y="620688"/>
            <a:ext cx="7776864" cy="56166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4E4B3BA-18F8-40C2-85F2-BE7FFE301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" t="41157" r="83839" b="13600"/>
          <a:stretch/>
        </p:blipFill>
        <p:spPr>
          <a:xfrm>
            <a:off x="948819" y="1259175"/>
            <a:ext cx="1882238" cy="3427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A8F0206-7586-4001-BD7B-0541C98A6BDF}"/>
              </a:ext>
            </a:extLst>
          </p:cNvPr>
          <p:cNvSpPr txBox="1"/>
          <p:nvPr/>
        </p:nvSpPr>
        <p:spPr>
          <a:xfrm>
            <a:off x="3059833" y="1259175"/>
            <a:ext cx="51353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300" dirty="0"/>
              <a:t>S starši poiščemo primerno poleno (sigurno ga imate vsi v kurilnici).</a:t>
            </a:r>
          </a:p>
          <a:p>
            <a:pPr marL="342900" indent="-342900">
              <a:buAutoNum type="arabicPeriod"/>
            </a:pPr>
            <a:r>
              <a:rPr lang="sl-SI" sz="2300" dirty="0"/>
              <a:t>Na skorjo s čopičem narišemo gobček in oči (uporabimo bela tempera barvo in črn flomaster).</a:t>
            </a:r>
          </a:p>
          <a:p>
            <a:pPr marL="342900" indent="-342900">
              <a:buAutoNum type="arabicPeriod"/>
            </a:pPr>
            <a:r>
              <a:rPr lang="sl-SI" sz="2300" dirty="0"/>
              <a:t>Iz šeleshamerja ali blaga izrežemo smrček in ga z lepilom prilepimo na poleno.</a:t>
            </a:r>
          </a:p>
          <a:p>
            <a:pPr marL="342900" indent="-342900">
              <a:buAutoNum type="arabicPeriod"/>
            </a:pPr>
            <a:r>
              <a:rPr lang="sl-SI" sz="2300" dirty="0"/>
              <a:t>Za brke uporabimo črn šeleshamer ali karton, ki ga pobarvamo s črnim flomastrom in </a:t>
            </a:r>
            <a:r>
              <a:rPr lang="sl-SI" sz="2300" dirty="0" err="1"/>
              <a:t>sestrižemo</a:t>
            </a:r>
            <a:r>
              <a:rPr lang="sl-SI" sz="2300" dirty="0"/>
              <a:t>.</a:t>
            </a:r>
          </a:p>
          <a:p>
            <a:pPr marL="342900" indent="-342900">
              <a:buAutoNum type="arabicPeriod"/>
            </a:pPr>
            <a:endParaRPr lang="sl-SI" sz="2300" dirty="0"/>
          </a:p>
          <a:p>
            <a:pPr marL="342900" indent="-34290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17547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3E0C0B4-A573-4A4B-8B2E-C8A86C5FFF5E}"/>
              </a:ext>
            </a:extLst>
          </p:cNvPr>
          <p:cNvSpPr txBox="1"/>
          <p:nvPr/>
        </p:nvSpPr>
        <p:spPr>
          <a:xfrm>
            <a:off x="611560" y="117693"/>
            <a:ext cx="7920880" cy="65556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/>
              <a:t>Smo skoraj pri koncu……</a:t>
            </a:r>
          </a:p>
          <a:p>
            <a:r>
              <a:rPr lang="sl-SI" sz="2400" dirty="0"/>
              <a:t>5. Izdelamo še zajčje uhlje iz kartona in jih prilepimo na zadnji del polena:</a:t>
            </a:r>
          </a:p>
          <a:p>
            <a:endParaRPr lang="sl-SI" sz="2400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6" name="Prostoročno: oblika 5">
            <a:extLst>
              <a:ext uri="{FF2B5EF4-FFF2-40B4-BE49-F238E27FC236}">
                <a16:creationId xmlns:a16="http://schemas.microsoft.com/office/drawing/2014/main" id="{F7E2CF99-E45C-4CC7-A265-49A3374ABB44}"/>
              </a:ext>
            </a:extLst>
          </p:cNvPr>
          <p:cNvSpPr/>
          <p:nvPr/>
        </p:nvSpPr>
        <p:spPr>
          <a:xfrm>
            <a:off x="1763688" y="1052736"/>
            <a:ext cx="2232248" cy="5294294"/>
          </a:xfrm>
          <a:custGeom>
            <a:avLst/>
            <a:gdLst>
              <a:gd name="connsiteX0" fmla="*/ 24090 w 2540882"/>
              <a:gd name="connsiteY0" fmla="*/ 5156804 h 5772019"/>
              <a:gd name="connsiteX1" fmla="*/ 1321262 w 2540882"/>
              <a:gd name="connsiteY1" fmla="*/ 13 h 5772019"/>
              <a:gd name="connsiteX2" fmla="*/ 2512109 w 2540882"/>
              <a:gd name="connsiteY2" fmla="*/ 5103641 h 5772019"/>
              <a:gd name="connsiteX3" fmla="*/ 24090 w 2540882"/>
              <a:gd name="connsiteY3" fmla="*/ 5156804 h 577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882" h="5772019">
                <a:moveTo>
                  <a:pt x="24090" y="5156804"/>
                </a:moveTo>
                <a:cubicBezTo>
                  <a:pt x="-174384" y="4306199"/>
                  <a:pt x="906592" y="8873"/>
                  <a:pt x="1321262" y="13"/>
                </a:cubicBezTo>
                <a:cubicBezTo>
                  <a:pt x="1735932" y="-8847"/>
                  <a:pt x="2721216" y="4244176"/>
                  <a:pt x="2512109" y="5103641"/>
                </a:cubicBezTo>
                <a:cubicBezTo>
                  <a:pt x="2303002" y="5963106"/>
                  <a:pt x="222564" y="6007409"/>
                  <a:pt x="24090" y="5156804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ostoročno: oblika 6">
            <a:extLst>
              <a:ext uri="{FF2B5EF4-FFF2-40B4-BE49-F238E27FC236}">
                <a16:creationId xmlns:a16="http://schemas.microsoft.com/office/drawing/2014/main" id="{D762831E-5E63-4162-B18B-0092EC91619F}"/>
              </a:ext>
            </a:extLst>
          </p:cNvPr>
          <p:cNvSpPr/>
          <p:nvPr/>
        </p:nvSpPr>
        <p:spPr>
          <a:xfrm>
            <a:off x="4932040" y="1165131"/>
            <a:ext cx="2232248" cy="5291762"/>
          </a:xfrm>
          <a:custGeom>
            <a:avLst/>
            <a:gdLst>
              <a:gd name="connsiteX0" fmla="*/ 24090 w 2540882"/>
              <a:gd name="connsiteY0" fmla="*/ 5156804 h 5772019"/>
              <a:gd name="connsiteX1" fmla="*/ 1321262 w 2540882"/>
              <a:gd name="connsiteY1" fmla="*/ 13 h 5772019"/>
              <a:gd name="connsiteX2" fmla="*/ 2512109 w 2540882"/>
              <a:gd name="connsiteY2" fmla="*/ 5103641 h 5772019"/>
              <a:gd name="connsiteX3" fmla="*/ 24090 w 2540882"/>
              <a:gd name="connsiteY3" fmla="*/ 5156804 h 577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882" h="5772019">
                <a:moveTo>
                  <a:pt x="24090" y="5156804"/>
                </a:moveTo>
                <a:cubicBezTo>
                  <a:pt x="-174384" y="4306199"/>
                  <a:pt x="906592" y="8873"/>
                  <a:pt x="1321262" y="13"/>
                </a:cubicBezTo>
                <a:cubicBezTo>
                  <a:pt x="1735932" y="-8847"/>
                  <a:pt x="2721216" y="4244176"/>
                  <a:pt x="2512109" y="5103641"/>
                </a:cubicBezTo>
                <a:cubicBezTo>
                  <a:pt x="2303002" y="5963106"/>
                  <a:pt x="222564" y="6007409"/>
                  <a:pt x="24090" y="5156804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17875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0EEADB6-5EE6-4E51-A6BB-85ED1BB8A1B5}"/>
              </a:ext>
            </a:extLst>
          </p:cNvPr>
          <p:cNvSpPr txBox="1"/>
          <p:nvPr/>
        </p:nvSpPr>
        <p:spPr>
          <a:xfrm>
            <a:off x="539552" y="692697"/>
            <a:ext cx="7920880" cy="58785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sz="4400" dirty="0"/>
              <a:t>Nastal je zajček:</a:t>
            </a:r>
          </a:p>
          <a:p>
            <a:endParaRPr lang="sl-SI" sz="4400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F0C9384-390E-4854-A99A-730D558A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04" t="30695" r="70252" b="13600"/>
          <a:stretch/>
        </p:blipFill>
        <p:spPr>
          <a:xfrm>
            <a:off x="5148064" y="1340768"/>
            <a:ext cx="1872208" cy="5087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08110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279EA9D-ABDE-498C-ADE2-D2410F77AA11}"/>
              </a:ext>
            </a:extLst>
          </p:cNvPr>
          <p:cNvSpPr txBox="1"/>
          <p:nvPr/>
        </p:nvSpPr>
        <p:spPr>
          <a:xfrm>
            <a:off x="251519" y="476671"/>
            <a:ext cx="8640960" cy="58785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sz="3200" b="1" i="1" dirty="0"/>
              <a:t>Upam da ste uživali pri današnjem ustvarjanju.</a:t>
            </a:r>
          </a:p>
          <a:p>
            <a:endParaRPr lang="sl-SI" sz="3200" dirty="0"/>
          </a:p>
          <a:p>
            <a:r>
              <a:rPr lang="sl-SI" sz="3200" dirty="0"/>
              <a:t>Fotografije vaših izdelkov pošljite na mail </a:t>
            </a:r>
            <a:r>
              <a:rPr lang="sl-SI" sz="3200" dirty="0">
                <a:hlinkClick r:id="rId2"/>
              </a:rPr>
              <a:t>rudi.mahnic@gmail.com</a:t>
            </a:r>
            <a:r>
              <a:rPr lang="sl-SI" sz="3200" dirty="0"/>
              <a:t>, da jih objavimo na naši spletni strani.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8" name="Picture 4" descr="Fotke 2015 - foto 22304379">
            <a:extLst>
              <a:ext uri="{FF2B5EF4-FFF2-40B4-BE49-F238E27FC236}">
                <a16:creationId xmlns:a16="http://schemas.microsoft.com/office/drawing/2014/main" id="{9693F6EF-2344-4AD5-BF7D-01B1104F2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284984"/>
            <a:ext cx="3792147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625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6E4468-680E-4615-8EA0-079FFF680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Slika za ozadje z napisom v obliki teksture</Template>
  <TotalTime>0</TotalTime>
  <Words>252</Words>
  <Application>Microsoft Office PowerPoint</Application>
  <PresentationFormat>On-screen Show (4:3)</PresentationFormat>
  <Paragraphs>96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Constantia</vt:lpstr>
      <vt:lpstr>Wingdings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2020-04-14T09:23:18Z</dcterms:created>
  <dcterms:modified xsi:type="dcterms:W3CDTF">2020-04-14T12:53:35Z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TC018814159991</vt:lpwstr>
  </property>
</Properties>
</file>